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CBDCEC-2997-3E4D-A35C-606B5D77E992}" v="4" dt="2022-06-14T12:18:2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535"/>
  </p:normalViewPr>
  <p:slideViewPr>
    <p:cSldViewPr snapToGrid="0" snapToObjects="1" showGuides="1">
      <p:cViewPr>
        <p:scale>
          <a:sx n="107" d="100"/>
          <a:sy n="107" d="100"/>
        </p:scale>
        <p:origin x="1504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54F05-872B-76AA-298A-2175B1BA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4B09E-7F82-795B-84AA-519F9D1D5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C19E-4757-0541-1375-8ECA22DE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24702-4D11-2374-B1CB-3657F21D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183B-3DF6-A34A-C29D-59FF307B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57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302F-104A-6AF4-EC28-B1E885DC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97488-3223-F032-A2FE-2D6C4D3F9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2C1C7-188D-3B44-7C9C-B78CECF3A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76AB-5A96-BFCB-997F-B10E3052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B5F0C-4F75-6D86-09B3-32E3C577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6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B8A31-615B-9950-FB59-48411C1CE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AEC62-33BE-4C82-E7E2-AB4AEED90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B029-A524-0ED7-2138-057FB313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043F1-B879-9417-2AE5-5154CC3B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69EB-52AE-3DCB-0252-F8FDAC12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1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00D9-4E0A-9B44-A5DF-C945B96B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911A-AB3E-89AC-5CD3-61D38FB54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DBE5-1BD3-3624-CFEB-674B55F3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89033-B8EF-042C-723F-1319C3746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863C3-613E-3AFC-5B91-101598B4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0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0458-7C09-1453-96A5-66E64EAB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88A77-ABB9-E660-FCC5-72B831B14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D55A9-5EB7-427C-C34B-91954B26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A190-DAB1-1A5D-6473-78D61459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7B92-9E11-5C0C-C53E-160A53DF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21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62FC-B104-3CE5-1F1F-46A86314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78BDA-E81D-F554-120A-EFCB62403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33BBB-269D-64B0-C093-216FCFB07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0DBF2-1539-22A1-F8BF-18797B0AB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F8941-452A-9E57-DF8F-54B8A1AAB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5737-A63D-A690-BF91-D01905FD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95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D391-3950-1DB7-5E72-76059C09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CDC04-EA97-7051-A64C-8ACDE9C1C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87991-237F-404B-3D25-E8268C437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4C674-C4AF-2717-B5E7-F5EFA42C3F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9FD84-8537-9A08-4FBA-E63637B8D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C670A-60B2-D804-1989-9B04778E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137FF-2916-7976-B7F6-CD4F955E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7B08AC-FD7B-816B-559F-6C992C58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58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3FC8-1B7B-22FA-426B-627E8648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28EF1-B108-285F-956C-1367BCE9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4C0-29B9-6B62-C376-1ECC32BA5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320-01F7-3B79-8837-2B3A412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6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E9D737-BC0F-3A7D-998D-7E0E0ED8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EB01C-B219-1414-7313-8DACBB65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CE31D-4981-4FB6-7430-0D167284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4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B40B9-979C-044F-CDC7-52CB5A85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2ECF-CF17-35CE-4D5A-AFB111C2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10EF4-B7D1-D8FB-22F4-107539A4E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E18FA-A917-144E-B463-AC4F07A4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B51DC-0ED1-EDA1-323F-DCAD1AC79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7726C-8D6B-2940-E74D-BBF3DCA2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53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00C4-53F7-3DC9-8767-BCA7F5F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11ED1-E72B-FB36-1213-54C2E8877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A0649-A67A-AFA4-3054-3AB17065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39A5A-854B-E3B7-09C3-1C487FA7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2B10E-0985-6FC5-BB44-9106C732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44584-76BC-62CB-4D30-E6BCD2C4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7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AEA1B-53C8-EF3F-183A-DAEEF794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558F-7967-14DE-5E09-28392862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11CF7-0BF9-2B64-0095-AFD9AC6C9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ABCEA-D86E-4F45-9D8A-2B564DF608CF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C5D31-BCFB-6B03-7CDD-6C1C47257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2461-EEC8-6B42-BAE6-EB0055BD9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15B03-7266-CD4B-8253-63EABDAA6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6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F003-14C4-13A7-8984-80FA6D94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862"/>
            <a:ext cx="9144000" cy="494481"/>
          </a:xfrm>
        </p:spPr>
        <p:txBody>
          <a:bodyPr>
            <a:normAutofit/>
          </a:bodyPr>
          <a:lstStyle/>
          <a:p>
            <a:r>
              <a:rPr lang="en-GB" sz="2800" dirty="0"/>
              <a:t>Human colorectal cancer RNA / DNA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BB3FE-5DD6-E488-CBD7-11B1ECE54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23CB8-CB96-4A96-89A1-B57DF62F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8433"/>
            <a:ext cx="92710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7E513-E6C0-55EC-E7DF-89A6B587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82" y="4108536"/>
            <a:ext cx="2846218" cy="2749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D62C2-AF07-8D38-6DF5-0FEF5A9D4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1632"/>
            <a:ext cx="2728913" cy="251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04AF2-3873-F939-1C7D-89049AFF56AB}"/>
              </a:ext>
            </a:extLst>
          </p:cNvPr>
          <p:cNvSpPr txBox="1"/>
          <p:nvPr/>
        </p:nvSpPr>
        <p:spPr>
          <a:xfrm>
            <a:off x="280792" y="6280818"/>
            <a:ext cx="815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Vesalius Dev </a:t>
            </a:r>
          </a:p>
          <a:p>
            <a:pPr algn="ctr"/>
            <a:r>
              <a:rPr lang="en-GB" dirty="0"/>
              <a:t>PCA embeddings (RNA)			Territories (RNA)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E09E8-E053-1FBE-DD03-9D8F024C2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354" y="3871632"/>
            <a:ext cx="2846219" cy="2514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FC0372-4717-63D6-5790-4D70C9183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639" y="3958009"/>
            <a:ext cx="2612432" cy="24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9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Human colorectal cancer RNA / DNA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colorectal cancer RNA / DNA</dc:title>
  <dc:creator>Heidi Naomi Ottesen</dc:creator>
  <cp:lastModifiedBy>Heidi Naomi Ottesen</cp:lastModifiedBy>
  <cp:revision>1</cp:revision>
  <dcterms:created xsi:type="dcterms:W3CDTF">2022-06-14T11:15:02Z</dcterms:created>
  <dcterms:modified xsi:type="dcterms:W3CDTF">2022-06-14T12:19:28Z</dcterms:modified>
</cp:coreProperties>
</file>